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4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949136-C669-4CAC-BC92-F7D8FB4BB145}" type="datetimeFigureOut">
              <a:rPr lang="en-GB" smtClean="0"/>
              <a:t>25/03/2015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AB0F99-8AA3-42EA-8CBD-90BA231FC35D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01a896bda26c6e6ec376a5e5e9a395f7d2916a9877.jpg"/>
          <p:cNvPicPr>
            <a:picLocks noGrp="1" noChangeAspect="1"/>
          </p:cNvPicPr>
          <p:nvPr isPhoto="1"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4788024" y="3589587"/>
            <a:ext cx="4032448" cy="301243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01a7769e78d0f4497205459029e1e8d647f2f308c2.jpg"/>
          <p:cNvPicPr>
            <a:picLocks noGrp="1" noChangeAspect="1"/>
          </p:cNvPicPr>
          <p:nvPr isPhoto="1"/>
        </p:nvPicPr>
        <p:blipFill>
          <a:blip r:embed="rId3" cstate="print">
            <a:lum/>
          </a:blip>
          <a:stretch>
            <a:fillRect/>
          </a:stretch>
        </p:blipFill>
        <p:spPr>
          <a:xfrm>
            <a:off x="251520" y="3626012"/>
            <a:ext cx="4176464" cy="307368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Clarke Family</dc:creator>
  <cp:lastModifiedBy>Clarke Family</cp:lastModifiedBy>
  <cp:revision>2</cp:revision>
  <dcterms:created xsi:type="dcterms:W3CDTF">2015-03-25T19:00:52Z</dcterms:created>
  <dcterms:modified xsi:type="dcterms:W3CDTF">2015-03-25T19:02:30Z</dcterms:modified>
</cp:coreProperties>
</file>